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24" autoAdjust="0"/>
  </p:normalViewPr>
  <p:slideViewPr>
    <p:cSldViewPr>
      <p:cViewPr varScale="1">
        <p:scale>
          <a:sx n="69" d="100"/>
          <a:sy n="69" d="100"/>
        </p:scale>
        <p:origin x="-141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07.09.2023</a:t>
            </a:fld>
            <a:endParaRPr lang="ru-RU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07.09.2023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07.09.2023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07.09.2023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07.09.2023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07.09.2023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07.09.2023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07.09.2023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07.09.2023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07.09.2023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07.09.2023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Кольцо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5B106E36-FD25-4E2D-B0AA-010F637433A0}" type="datetimeFigureOut">
              <a:rPr lang="ru-RU" smtClean="0"/>
              <a:pPr/>
              <a:t>07.09.2023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Что такое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Рассмотрим на примере </a:t>
            </a:r>
          </a:p>
          <a:p>
            <a:r>
              <a:rPr lang="ru-RU" dirty="0" smtClean="0"/>
              <a:t>Для </a:t>
            </a:r>
          </a:p>
          <a:p>
            <a:r>
              <a:rPr lang="en-US" dirty="0" smtClean="0"/>
              <a:t>windows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Наглядный пример </a:t>
            </a:r>
            <a:r>
              <a:rPr lang="ru-RU" dirty="0" err="1" smtClean="0"/>
              <a:t>мержа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ru-RU" dirty="0" smtClean="0"/>
              <a:t>Процесс слияния веток может выглядеть следующим образом:</a:t>
            </a:r>
          </a:p>
          <a:p>
            <a:endParaRPr lang="ru-RU" dirty="0" smtClean="0"/>
          </a:p>
          <a:p>
            <a:r>
              <a:rPr lang="ru-RU" dirty="0" smtClean="0"/>
              <a:t>1. Подготовьте </a:t>
            </a:r>
            <a:r>
              <a:rPr lang="ru-RU" dirty="0" err="1" smtClean="0"/>
              <a:t>репозиторий</a:t>
            </a:r>
            <a:r>
              <a:rPr lang="ru-RU" dirty="0" smtClean="0"/>
              <a:t>: убедитесь, что вы находитесь в ветке, в которую вы хотите слить другую ветку, и что ваш </a:t>
            </a:r>
            <a:r>
              <a:rPr lang="ru-RU" dirty="0" err="1" smtClean="0"/>
              <a:t>репозиторий</a:t>
            </a:r>
            <a:r>
              <a:rPr lang="ru-RU" dirty="0" smtClean="0"/>
              <a:t> находится в актуальном состоянии с помощью команды `</a:t>
            </a:r>
            <a:r>
              <a:rPr lang="ru-RU" dirty="0" err="1" smtClean="0"/>
              <a:t>git</a:t>
            </a:r>
            <a:r>
              <a:rPr lang="ru-RU" dirty="0" smtClean="0"/>
              <a:t> </a:t>
            </a:r>
            <a:r>
              <a:rPr lang="ru-RU" dirty="0" err="1" smtClean="0"/>
              <a:t>pull</a:t>
            </a:r>
            <a:r>
              <a:rPr lang="ru-RU" dirty="0" smtClean="0"/>
              <a:t>`, чтобы загрузить последние изменения.</a:t>
            </a:r>
          </a:p>
          <a:p>
            <a:endParaRPr lang="ru-RU" dirty="0" smtClean="0"/>
          </a:p>
          <a:p>
            <a:r>
              <a:rPr lang="ru-RU" dirty="0" smtClean="0"/>
              <a:t>2. Вызовите команду слияния: используйте команду `</a:t>
            </a:r>
            <a:r>
              <a:rPr lang="ru-RU" dirty="0" err="1" smtClean="0"/>
              <a:t>git</a:t>
            </a:r>
            <a:r>
              <a:rPr lang="ru-RU" dirty="0" smtClean="0"/>
              <a:t> </a:t>
            </a:r>
            <a:r>
              <a:rPr lang="ru-RU" dirty="0" err="1" smtClean="0"/>
              <a:t>merge</a:t>
            </a:r>
            <a:r>
              <a:rPr lang="ru-RU" dirty="0" smtClean="0"/>
              <a:t>` с указанием ветки, которую вы хотите слить с текущей веткой. Например, если вы хотите слить ветку "</a:t>
            </a:r>
            <a:r>
              <a:rPr lang="ru-RU" dirty="0" err="1" smtClean="0"/>
              <a:t>feature</a:t>
            </a:r>
            <a:r>
              <a:rPr lang="ru-RU" dirty="0" smtClean="0"/>
              <a:t>" в текущую ветку, вы можете написать `</a:t>
            </a:r>
            <a:r>
              <a:rPr lang="ru-RU" dirty="0" err="1" smtClean="0"/>
              <a:t>git</a:t>
            </a:r>
            <a:r>
              <a:rPr lang="ru-RU" dirty="0" smtClean="0"/>
              <a:t> </a:t>
            </a:r>
            <a:r>
              <a:rPr lang="ru-RU" dirty="0" err="1" smtClean="0"/>
              <a:t>merge</a:t>
            </a:r>
            <a:r>
              <a:rPr lang="ru-RU" dirty="0" smtClean="0"/>
              <a:t> </a:t>
            </a:r>
            <a:r>
              <a:rPr lang="ru-RU" dirty="0" err="1" smtClean="0"/>
              <a:t>feature</a:t>
            </a:r>
            <a:r>
              <a:rPr lang="ru-RU" dirty="0" smtClean="0"/>
              <a:t>`.</a:t>
            </a:r>
          </a:p>
          <a:p>
            <a:endParaRPr lang="ru-RU" dirty="0" smtClean="0"/>
          </a:p>
          <a:p>
            <a:r>
              <a:rPr lang="ru-RU" dirty="0" smtClean="0"/>
              <a:t>3. Разрешите конфликты слияния: если </a:t>
            </a:r>
            <a:r>
              <a:rPr lang="ru-RU" dirty="0" err="1" smtClean="0"/>
              <a:t>Git</a:t>
            </a:r>
            <a:r>
              <a:rPr lang="ru-RU" dirty="0" smtClean="0"/>
              <a:t> обнаружит конфликты, он остановится и сообщит вам о них. В этом случае вы должны вручную разрешить конфликты, отредактировав файлы с конфликтующими изменениями. После разрешения конфликтов вы должны добавить изменения в индекс с помощью `</a:t>
            </a:r>
            <a:r>
              <a:rPr lang="ru-RU" dirty="0" err="1" smtClean="0"/>
              <a:t>git</a:t>
            </a:r>
            <a:r>
              <a:rPr lang="ru-RU" dirty="0" smtClean="0"/>
              <a:t> </a:t>
            </a:r>
            <a:r>
              <a:rPr lang="ru-RU" dirty="0" err="1" smtClean="0"/>
              <a:t>add</a:t>
            </a:r>
            <a:r>
              <a:rPr lang="ru-RU" dirty="0" smtClean="0"/>
              <a:t>` и завершить слияние с помощью `</a:t>
            </a:r>
            <a:r>
              <a:rPr lang="ru-RU" dirty="0" err="1" smtClean="0"/>
              <a:t>git</a:t>
            </a:r>
            <a:r>
              <a:rPr lang="ru-RU" dirty="0" smtClean="0"/>
              <a:t> </a:t>
            </a:r>
            <a:r>
              <a:rPr lang="ru-RU" dirty="0" err="1" smtClean="0"/>
              <a:t>commit</a:t>
            </a:r>
            <a:r>
              <a:rPr lang="ru-RU" dirty="0" smtClean="0"/>
              <a:t>`.</a:t>
            </a:r>
          </a:p>
          <a:p>
            <a:endParaRPr lang="ru-RU" dirty="0" smtClean="0"/>
          </a:p>
          <a:p>
            <a:r>
              <a:rPr lang="ru-RU" dirty="0" smtClean="0"/>
              <a:t>4. Проверьте результат: после завершения слияния вы можете просмотреть историю </a:t>
            </a:r>
            <a:r>
              <a:rPr lang="ru-RU" dirty="0" err="1" smtClean="0"/>
              <a:t>коммитов</a:t>
            </a:r>
            <a:r>
              <a:rPr lang="ru-RU" dirty="0" smtClean="0"/>
              <a:t>, чтобы убедиться, что изменения из одной ветки успешно слиты с другой</a:t>
            </a:r>
            <a:r>
              <a:rPr lang="ru-RU" dirty="0" smtClean="0"/>
              <a:t>.</a:t>
            </a:r>
          </a:p>
          <a:p>
            <a:r>
              <a:rPr lang="ru-RU" dirty="0" smtClean="0"/>
              <a:t>Слияние веток может быть простым и быстрым процессом, но если в </a:t>
            </a:r>
            <a:r>
              <a:rPr lang="ru-RU" dirty="0" err="1" smtClean="0"/>
              <a:t>репозитории</a:t>
            </a:r>
            <a:r>
              <a:rPr lang="ru-RU" dirty="0" smtClean="0"/>
              <a:t> содержатся большие изменения или конфликты, возможно, потребуется больше времени и усилий для разрешения. Но благодаря гибкости </a:t>
            </a:r>
            <a:r>
              <a:rPr lang="ru-RU" dirty="0" err="1" smtClean="0"/>
              <a:t>Git</a:t>
            </a:r>
            <a:r>
              <a:rPr lang="ru-RU" dirty="0" smtClean="0"/>
              <a:t>, вы всегда можете отменить слияние, если что-то идет не так, и вернуться к предыдущему состоянию </a:t>
            </a:r>
            <a:r>
              <a:rPr lang="ru-RU" dirty="0" err="1" smtClean="0"/>
              <a:t>репозитория</a:t>
            </a:r>
            <a:r>
              <a:rPr lang="ru-RU" dirty="0" smtClean="0"/>
              <a:t>.</a:t>
            </a:r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Вилка(</a:t>
            </a:r>
            <a:r>
              <a:rPr lang="en-US" dirty="0" smtClean="0"/>
              <a:t>Fork)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 err="1" smtClean="0"/>
              <a:t>Fork</a:t>
            </a:r>
            <a:r>
              <a:rPr lang="ru-RU" dirty="0" smtClean="0"/>
              <a:t> (вилка) в </a:t>
            </a:r>
            <a:r>
              <a:rPr lang="ru-RU" dirty="0" err="1" smtClean="0"/>
              <a:t>Git</a:t>
            </a:r>
            <a:r>
              <a:rPr lang="ru-RU" dirty="0" smtClean="0"/>
              <a:t> - это копия </a:t>
            </a:r>
            <a:r>
              <a:rPr lang="ru-RU" dirty="0" err="1" smtClean="0"/>
              <a:t>репозитория</a:t>
            </a:r>
            <a:r>
              <a:rPr lang="ru-RU" dirty="0" smtClean="0"/>
              <a:t>, которая создается под вашим </a:t>
            </a:r>
            <a:r>
              <a:rPr lang="ru-RU" dirty="0" err="1" smtClean="0"/>
              <a:t>аккаунтом</a:t>
            </a:r>
            <a:r>
              <a:rPr lang="ru-RU" dirty="0" smtClean="0"/>
              <a:t> на </a:t>
            </a:r>
            <a:r>
              <a:rPr lang="ru-RU" dirty="0" err="1" smtClean="0"/>
              <a:t>Git-хостинге</a:t>
            </a:r>
            <a:r>
              <a:rPr lang="ru-RU" dirty="0" smtClean="0"/>
              <a:t>. </a:t>
            </a:r>
            <a:r>
              <a:rPr lang="ru-RU" dirty="0" err="1" smtClean="0"/>
              <a:t>Fork</a:t>
            </a:r>
            <a:r>
              <a:rPr lang="ru-RU" dirty="0" smtClean="0"/>
              <a:t> позволяет вам свободно экспериментировать с кодом без влияния на оригинальный </a:t>
            </a:r>
            <a:r>
              <a:rPr lang="ru-RU" dirty="0" err="1" smtClean="0"/>
              <a:t>репозиторий</a:t>
            </a:r>
            <a:r>
              <a:rPr lang="ru-RU" dirty="0" smtClean="0"/>
              <a:t>.</a:t>
            </a:r>
          </a:p>
          <a:p>
            <a:r>
              <a:rPr lang="ru-RU" dirty="0" smtClean="0"/>
              <a:t>Когда вы </a:t>
            </a:r>
            <a:r>
              <a:rPr lang="ru-RU" dirty="0" err="1" smtClean="0"/>
              <a:t>форкаете</a:t>
            </a:r>
            <a:r>
              <a:rPr lang="ru-RU" dirty="0" smtClean="0"/>
              <a:t> </a:t>
            </a:r>
            <a:r>
              <a:rPr lang="ru-RU" dirty="0" err="1" smtClean="0"/>
              <a:t>репозиторий</a:t>
            </a:r>
            <a:r>
              <a:rPr lang="ru-RU" dirty="0" smtClean="0"/>
              <a:t>, </a:t>
            </a:r>
            <a:r>
              <a:rPr lang="ru-RU" dirty="0" err="1" smtClean="0"/>
              <a:t>вы</a:t>
            </a:r>
            <a:r>
              <a:rPr lang="ru-RU" dirty="0" smtClean="0"/>
              <a:t> создаете его копию под своим именем пользователя на </a:t>
            </a:r>
            <a:r>
              <a:rPr lang="ru-RU" dirty="0" err="1" smtClean="0"/>
              <a:t>хостинге</a:t>
            </a:r>
            <a:r>
              <a:rPr lang="ru-RU" dirty="0" smtClean="0"/>
              <a:t> (например, на </a:t>
            </a:r>
            <a:r>
              <a:rPr lang="ru-RU" dirty="0" err="1" smtClean="0"/>
              <a:t>GitHub</a:t>
            </a:r>
            <a:r>
              <a:rPr lang="ru-RU" dirty="0" smtClean="0"/>
              <a:t>, </a:t>
            </a:r>
            <a:r>
              <a:rPr lang="ru-RU" dirty="0" err="1" smtClean="0"/>
              <a:t>GitLab</a:t>
            </a:r>
            <a:r>
              <a:rPr lang="ru-RU" dirty="0" smtClean="0"/>
              <a:t> или </a:t>
            </a:r>
            <a:r>
              <a:rPr lang="ru-RU" dirty="0" err="1" smtClean="0"/>
              <a:t>Bitbucket</a:t>
            </a:r>
            <a:r>
              <a:rPr lang="ru-RU" dirty="0" smtClean="0"/>
              <a:t>). В результате у вас будет отдельный удаленный </a:t>
            </a:r>
            <a:r>
              <a:rPr lang="ru-RU" dirty="0" err="1" smtClean="0"/>
              <a:t>репозиторий</a:t>
            </a:r>
            <a:r>
              <a:rPr lang="ru-RU" dirty="0" smtClean="0"/>
              <a:t>, с которым вы можете работать</a:t>
            </a:r>
            <a:r>
              <a:rPr lang="ru-RU" dirty="0" smtClean="0"/>
              <a:t>.</a:t>
            </a:r>
          </a:p>
          <a:p>
            <a:r>
              <a:rPr lang="ru-RU" dirty="0" smtClean="0"/>
              <a:t>Процесс сотрудничества: </a:t>
            </a:r>
            <a:r>
              <a:rPr lang="ru-RU" dirty="0" err="1" smtClean="0"/>
              <a:t>Форк</a:t>
            </a:r>
            <a:r>
              <a:rPr lang="ru-RU" dirty="0" smtClean="0"/>
              <a:t> удобно использовать для того, чтобы создавать отдельную ветку с вашими изменениями и предлагать их оригинальному </a:t>
            </a:r>
            <a:r>
              <a:rPr lang="ru-RU" dirty="0" err="1" smtClean="0"/>
              <a:t>репозиторию</a:t>
            </a:r>
            <a:r>
              <a:rPr lang="ru-RU" dirty="0" smtClean="0"/>
              <a:t> через </a:t>
            </a:r>
            <a:r>
              <a:rPr lang="ru-RU" dirty="0" err="1" smtClean="0"/>
              <a:t>pull</a:t>
            </a:r>
            <a:r>
              <a:rPr lang="ru-RU" dirty="0" smtClean="0"/>
              <a:t> </a:t>
            </a:r>
            <a:r>
              <a:rPr lang="ru-RU" dirty="0" err="1" smtClean="0"/>
              <a:t>request</a:t>
            </a:r>
            <a:r>
              <a:rPr lang="ru-RU" dirty="0" smtClean="0"/>
              <a:t> (запрос на включение изменений). Это позволяет вам взаимодействовать с владельцем оригинального </a:t>
            </a:r>
            <a:r>
              <a:rPr lang="ru-RU" dirty="0" err="1" smtClean="0"/>
              <a:t>репозитория</a:t>
            </a:r>
            <a:r>
              <a:rPr lang="ru-RU" dirty="0" smtClean="0"/>
              <a:t> и предлагать свои изменения для включения в основную ветку </a:t>
            </a:r>
            <a:r>
              <a:rPr lang="ru-RU" dirty="0" smtClean="0"/>
              <a:t>проекта даже попутно ничего не испортив .</a:t>
            </a:r>
          </a:p>
          <a:p>
            <a:r>
              <a:rPr lang="ru-RU" dirty="0" smtClean="0"/>
              <a:t>Создается на сайте </a:t>
            </a:r>
            <a:r>
              <a:rPr lang="en-US" dirty="0" err="1" smtClean="0"/>
              <a:t>github</a:t>
            </a:r>
            <a:endParaRPr lang="ru-R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Клонирование </a:t>
            </a:r>
            <a:r>
              <a:rPr lang="ru-RU" dirty="0" err="1" smtClean="0"/>
              <a:t>репозитория</a:t>
            </a:r>
            <a:r>
              <a:rPr lang="ru-RU" dirty="0" smtClean="0"/>
              <a:t> в </a:t>
            </a:r>
            <a:r>
              <a:rPr lang="en-US" dirty="0" err="1" smtClean="0"/>
              <a:t>Git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clone &lt;URL_</a:t>
            </a:r>
            <a:r>
              <a:rPr lang="ru-RU" dirty="0" err="1" smtClean="0"/>
              <a:t>репозитория</a:t>
            </a:r>
            <a:r>
              <a:rPr lang="ru-RU" dirty="0" smtClean="0"/>
              <a:t>&gt;</a:t>
            </a:r>
            <a:endParaRPr lang="ru-R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 </a:t>
            </a:r>
            <a:r>
              <a:rPr lang="en-US" dirty="0" smtClean="0"/>
              <a:t>request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Pull </a:t>
            </a:r>
            <a:r>
              <a:rPr lang="en-US" dirty="0" smtClean="0"/>
              <a:t>request</a:t>
            </a:r>
            <a:r>
              <a:rPr lang="ru-RU" dirty="0" smtClean="0"/>
              <a:t> </a:t>
            </a:r>
            <a:r>
              <a:rPr lang="ru-RU" dirty="0" smtClean="0"/>
              <a:t>- это процесс предложения изменений в проекте на платформе, использующей систему контроля версий, такую как </a:t>
            </a:r>
            <a:r>
              <a:rPr lang="ru-RU" dirty="0" err="1" smtClean="0"/>
              <a:t>Git</a:t>
            </a:r>
            <a:r>
              <a:rPr lang="ru-RU" dirty="0" smtClean="0"/>
              <a:t>. Это механизм, который позволяет разработчикам вносить и обсуждать изменения в проекте перед их слиянием с основной веткой кода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r>
              <a:rPr lang="ru-RU" dirty="0" err="1" smtClean="0"/>
              <a:t>Pull</a:t>
            </a:r>
            <a:r>
              <a:rPr lang="ru-RU" dirty="0" smtClean="0"/>
              <a:t> </a:t>
            </a:r>
            <a:r>
              <a:rPr lang="ru-RU" dirty="0" err="1" smtClean="0"/>
              <a:t>requests</a:t>
            </a:r>
            <a:r>
              <a:rPr lang="ru-RU" dirty="0" smtClean="0"/>
              <a:t> считаются важной практикой разработки, особенно в командной работе, поскольку они позволяют разработчикам </a:t>
            </a:r>
            <a:r>
              <a:rPr lang="ru-RU" dirty="0" err="1" smtClean="0"/>
              <a:t>ревьюировать</a:t>
            </a:r>
            <a:r>
              <a:rPr lang="ru-RU" dirty="0" smtClean="0"/>
              <a:t> и согласовывать изменения перед их внедрением, что способствует поддержанию качества кода и избеганию возможных проблем и конфликтов.</a:t>
            </a:r>
            <a:endParaRPr lang="ru-R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</a:t>
            </a:r>
            <a:r>
              <a:rPr lang="en-US" dirty="0" smtClean="0"/>
              <a:t>pull request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ru-RU" dirty="0" smtClean="0"/>
              <a:t>Процесс работы с </a:t>
            </a:r>
            <a:r>
              <a:rPr lang="ru-RU" dirty="0" err="1" smtClean="0"/>
              <a:t>пулреквестом</a:t>
            </a:r>
            <a:r>
              <a:rPr lang="ru-RU" dirty="0" smtClean="0"/>
              <a:t> обычно выглядит следующим образом:</a:t>
            </a:r>
          </a:p>
          <a:p>
            <a:endParaRPr lang="ru-RU" dirty="0" smtClean="0"/>
          </a:p>
          <a:p>
            <a:r>
              <a:rPr lang="ru-RU" dirty="0" smtClean="0"/>
              <a:t>1. Разработка новых функций или исправление ошибок: Разработчик создает новую ветку кода из основной ветки (обычно называемую "веткой функциональности") и начинает делать необходимые изменения.</a:t>
            </a:r>
          </a:p>
          <a:p>
            <a:endParaRPr lang="ru-RU" dirty="0" smtClean="0"/>
          </a:p>
          <a:p>
            <a:r>
              <a:rPr lang="ru-RU" dirty="0" smtClean="0"/>
              <a:t>2. Завершение изменений и отправка </a:t>
            </a:r>
            <a:r>
              <a:rPr lang="ru-RU" dirty="0" err="1" smtClean="0"/>
              <a:t>пулреквеста</a:t>
            </a:r>
            <a:r>
              <a:rPr lang="ru-RU" dirty="0" smtClean="0"/>
              <a:t>: Разработчик завершает свои изменения и отправляет </a:t>
            </a:r>
            <a:r>
              <a:rPr lang="ru-RU" dirty="0" err="1" smtClean="0"/>
              <a:t>пулреквест</a:t>
            </a:r>
            <a:r>
              <a:rPr lang="ru-RU" dirty="0" smtClean="0"/>
              <a:t> на просмотр. В </a:t>
            </a:r>
            <a:r>
              <a:rPr lang="ru-RU" dirty="0" err="1" smtClean="0"/>
              <a:t>пулреквесте</a:t>
            </a:r>
            <a:r>
              <a:rPr lang="ru-RU" dirty="0" smtClean="0"/>
              <a:t> указываются изменения, которые были внесены, а также комментарии и описание к ним.</a:t>
            </a:r>
          </a:p>
          <a:p>
            <a:endParaRPr lang="ru-RU" dirty="0" smtClean="0"/>
          </a:p>
          <a:p>
            <a:r>
              <a:rPr lang="ru-RU" dirty="0" smtClean="0"/>
              <a:t>3. Обсуждение изменений: Другие разработчики могут просмотреть </a:t>
            </a:r>
            <a:r>
              <a:rPr lang="ru-RU" dirty="0" err="1" smtClean="0"/>
              <a:t>пулреквест</a:t>
            </a:r>
            <a:r>
              <a:rPr lang="ru-RU" dirty="0" smtClean="0"/>
              <a:t> и оставить комментарии к изменениям. Это обеспечивает обсуждение и </a:t>
            </a:r>
            <a:r>
              <a:rPr lang="ru-RU" dirty="0" err="1" smtClean="0"/>
              <a:t>коллаборацию</a:t>
            </a:r>
            <a:r>
              <a:rPr lang="ru-RU" dirty="0" smtClean="0"/>
              <a:t> между разработчиками, чтобы убедиться, что изменения соответствуют требованиям проекта и не вызовут проблем в будущем.</a:t>
            </a:r>
          </a:p>
          <a:p>
            <a:endParaRPr lang="ru-RU" dirty="0" smtClean="0"/>
          </a:p>
          <a:p>
            <a:r>
              <a:rPr lang="ru-RU" dirty="0" smtClean="0"/>
              <a:t>4. Внесение изменений, комментарии и </a:t>
            </a:r>
            <a:r>
              <a:rPr lang="ru-RU" dirty="0" err="1" smtClean="0"/>
              <a:t>код-ревью</a:t>
            </a:r>
            <a:r>
              <a:rPr lang="ru-RU" dirty="0" smtClean="0"/>
              <a:t>: Разработчик, создавший </a:t>
            </a:r>
            <a:r>
              <a:rPr lang="ru-RU" dirty="0" err="1" smtClean="0"/>
              <a:t>пулреквест</a:t>
            </a:r>
            <a:r>
              <a:rPr lang="ru-RU" dirty="0" smtClean="0"/>
              <a:t>, может вносить дополнительные изменения и комментарии, основываясь на обратной связи. Другие разработчики могут проводить </a:t>
            </a:r>
            <a:r>
              <a:rPr lang="ru-RU" dirty="0" err="1" smtClean="0"/>
              <a:t>код-ревью</a:t>
            </a:r>
            <a:r>
              <a:rPr lang="ru-RU" dirty="0" smtClean="0"/>
              <a:t>, анализировать код и предлагать улучшения.</a:t>
            </a:r>
          </a:p>
          <a:p>
            <a:endParaRPr lang="ru-RU" dirty="0" smtClean="0"/>
          </a:p>
          <a:p>
            <a:r>
              <a:rPr lang="ru-RU" dirty="0" smtClean="0"/>
              <a:t>5. Слияние изменений: Когда изменения были просмотрены, обсуждены и получили одобрение от других разработчиков, они могут быть слиты (</a:t>
            </a:r>
            <a:r>
              <a:rPr lang="ru-RU" dirty="0" err="1" smtClean="0"/>
              <a:t>слияны</a:t>
            </a:r>
            <a:r>
              <a:rPr lang="ru-RU" dirty="0" smtClean="0"/>
              <a:t>) с основной веткой кода. Это означает, что изменения из ветки </a:t>
            </a:r>
            <a:r>
              <a:rPr lang="ru-RU" dirty="0" err="1" smtClean="0"/>
              <a:t>пулреквеста</a:t>
            </a:r>
            <a:r>
              <a:rPr lang="ru-RU" dirty="0" smtClean="0"/>
              <a:t> теперь включены в проект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Установка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Переходим на </a:t>
            </a:r>
            <a:r>
              <a:rPr lang="en-US" dirty="0" smtClean="0"/>
              <a:t>git-scm.com</a:t>
            </a:r>
            <a:endParaRPr lang="ru-RU" dirty="0" smtClean="0"/>
          </a:p>
          <a:p>
            <a:r>
              <a:rPr lang="ru-RU" dirty="0" smtClean="0"/>
              <a:t>Затем в </a:t>
            </a:r>
            <a:r>
              <a:rPr lang="en-US" dirty="0" smtClean="0"/>
              <a:t>downloads</a:t>
            </a:r>
            <a:r>
              <a:rPr lang="ru-RU" dirty="0" smtClean="0"/>
              <a:t> и выбираем нужную версию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Рисунок 3" descr="kxDE-725Uq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71800" y="3068960"/>
            <a:ext cx="3937819" cy="34899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Установка сиквел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 установщике оставляем все по дефолту </a:t>
            </a:r>
          </a:p>
          <a:p>
            <a:r>
              <a:rPr lang="ru-RU" dirty="0" smtClean="0"/>
              <a:t>Следим за галочками</a:t>
            </a:r>
            <a:endParaRPr lang="ru-RU" dirty="0"/>
          </a:p>
        </p:txBody>
      </p:sp>
      <p:pic>
        <p:nvPicPr>
          <p:cNvPr id="4" name="Рисунок 3" descr="XJV7H3Y65AQ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0" y="3068960"/>
            <a:ext cx="5953125" cy="37890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Установка последний сезон</a:t>
            </a:r>
            <a:endParaRPr lang="ru-RU" dirty="0"/>
          </a:p>
        </p:txBody>
      </p:sp>
      <p:pic>
        <p:nvPicPr>
          <p:cNvPr id="4" name="Содержимое 3" descr="o8j8kh6q5M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86905" y="1268760"/>
            <a:ext cx="7497857" cy="4752528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loddQEe9Ltw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94653" y="1447800"/>
            <a:ext cx="7180243" cy="480060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Отличия от </a:t>
            </a:r>
            <a:r>
              <a:rPr lang="en-US" dirty="0" smtClean="0"/>
              <a:t>Linux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Git</a:t>
            </a:r>
            <a:r>
              <a:rPr lang="ru-RU" dirty="0" smtClean="0"/>
              <a:t> для </a:t>
            </a:r>
            <a:r>
              <a:rPr lang="ru-RU" dirty="0" err="1" smtClean="0"/>
              <a:t>Linux</a:t>
            </a:r>
            <a:r>
              <a:rPr lang="ru-RU" dirty="0" smtClean="0"/>
              <a:t> и </a:t>
            </a:r>
            <a:r>
              <a:rPr lang="ru-RU" dirty="0" err="1" smtClean="0"/>
              <a:t>Git</a:t>
            </a:r>
            <a:r>
              <a:rPr lang="ru-RU" dirty="0" smtClean="0"/>
              <a:t> для </a:t>
            </a:r>
            <a:r>
              <a:rPr lang="ru-RU" dirty="0" err="1" smtClean="0"/>
              <a:t>Windows</a:t>
            </a:r>
            <a:r>
              <a:rPr lang="ru-RU" dirty="0" smtClean="0"/>
              <a:t> относятся к одной и той же системе контроля версий и обладают идентичными возможностями и функциональностью. Однако есть некоторые различия, которые связаны с операционными системами.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 err="1" smtClean="0"/>
              <a:t>Git</a:t>
            </a:r>
            <a:r>
              <a:rPr lang="ru-RU" dirty="0" smtClean="0"/>
              <a:t> - это распределенная система управления версиями, которая позволяет отслеживать изменения в исходных кодах и координацию работы над проектом с несколькими разработчиками.</a:t>
            </a:r>
          </a:p>
          <a:p>
            <a:r>
              <a:rPr lang="ru-RU" dirty="0" err="1" smtClean="0"/>
              <a:t>Git</a:t>
            </a:r>
            <a:r>
              <a:rPr lang="ru-RU" dirty="0" smtClean="0"/>
              <a:t> является одним из наиболее популярных инструментов для управления версиями исходного кода. Это означает, что с помощью </a:t>
            </a:r>
            <a:r>
              <a:rPr lang="ru-RU" dirty="0" err="1" smtClean="0"/>
              <a:t>Git</a:t>
            </a:r>
            <a:r>
              <a:rPr lang="ru-RU" dirty="0" smtClean="0"/>
              <a:t> вы можете отслеживать изменения, вносимые в проект, и записывать их в историю. Это особенно полезно при совместной работе над проектом, так как </a:t>
            </a:r>
            <a:r>
              <a:rPr lang="ru-RU" dirty="0" err="1" smtClean="0"/>
              <a:t>Git</a:t>
            </a:r>
            <a:r>
              <a:rPr lang="ru-RU" dirty="0" smtClean="0"/>
              <a:t> позволяет нескольким разработчикам работать над одним и тем же проектом одновременно Кроме того, </a:t>
            </a:r>
            <a:r>
              <a:rPr lang="ru-RU" dirty="0" err="1" smtClean="0"/>
              <a:t>Git</a:t>
            </a:r>
            <a:r>
              <a:rPr lang="ru-RU" dirty="0" smtClean="0"/>
              <a:t> предоставляет возможности для отката к предыдущим версиям проекта. Если разработчик внес ошибку или неудачное изменение, он может вернуться к стабильной версии проекта перед этими изменениями. Это обеспечивает безопасность и управляемость разработки.</a:t>
            </a:r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отличий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 smtClean="0"/>
              <a:t>1. Разделение символов новой строки: Одним из основных различий между </a:t>
            </a:r>
            <a:r>
              <a:rPr lang="ru-RU" dirty="0" err="1" smtClean="0"/>
              <a:t>Git</a:t>
            </a:r>
            <a:r>
              <a:rPr lang="ru-RU" dirty="0" smtClean="0"/>
              <a:t> на </a:t>
            </a:r>
            <a:r>
              <a:rPr lang="ru-RU" dirty="0" err="1" smtClean="0"/>
              <a:t>Linux</a:t>
            </a:r>
            <a:r>
              <a:rPr lang="ru-RU" dirty="0" smtClean="0"/>
              <a:t> и </a:t>
            </a:r>
            <a:r>
              <a:rPr lang="ru-RU" dirty="0" err="1" smtClean="0"/>
              <a:t>Git</a:t>
            </a:r>
            <a:r>
              <a:rPr lang="ru-RU" dirty="0" smtClean="0"/>
              <a:t> на </a:t>
            </a:r>
            <a:r>
              <a:rPr lang="ru-RU" dirty="0" err="1" smtClean="0"/>
              <a:t>Windows</a:t>
            </a:r>
            <a:r>
              <a:rPr lang="ru-RU" dirty="0" smtClean="0"/>
              <a:t> является то, как они обрабатывают символы новой строки. В </a:t>
            </a:r>
            <a:r>
              <a:rPr lang="ru-RU" dirty="0" err="1" smtClean="0"/>
              <a:t>Linux</a:t>
            </a:r>
            <a:r>
              <a:rPr lang="ru-RU" dirty="0" smtClean="0"/>
              <a:t> символ новой строки обозначается как LF (</a:t>
            </a:r>
            <a:r>
              <a:rPr lang="ru-RU" dirty="0" err="1" smtClean="0"/>
              <a:t>line</a:t>
            </a:r>
            <a:r>
              <a:rPr lang="ru-RU" dirty="0" smtClean="0"/>
              <a:t> </a:t>
            </a:r>
            <a:r>
              <a:rPr lang="ru-RU" dirty="0" err="1" smtClean="0"/>
              <a:t>feed</a:t>
            </a:r>
            <a:r>
              <a:rPr lang="ru-RU" dirty="0" smtClean="0"/>
              <a:t>), а в </a:t>
            </a:r>
            <a:r>
              <a:rPr lang="ru-RU" dirty="0" err="1" smtClean="0"/>
              <a:t>Windows</a:t>
            </a:r>
            <a:r>
              <a:rPr lang="ru-RU" dirty="0" smtClean="0"/>
              <a:t> - как CRLF (</a:t>
            </a:r>
            <a:r>
              <a:rPr lang="ru-RU" dirty="0" err="1" smtClean="0"/>
              <a:t>carriage</a:t>
            </a:r>
            <a:r>
              <a:rPr lang="ru-RU" dirty="0" smtClean="0"/>
              <a:t> </a:t>
            </a:r>
            <a:r>
              <a:rPr lang="ru-RU" dirty="0" err="1" smtClean="0"/>
              <a:t>return</a:t>
            </a:r>
            <a:r>
              <a:rPr lang="ru-RU" dirty="0" smtClean="0"/>
              <a:t> + </a:t>
            </a:r>
            <a:r>
              <a:rPr lang="ru-RU" dirty="0" err="1" smtClean="0"/>
              <a:t>line</a:t>
            </a:r>
            <a:r>
              <a:rPr lang="ru-RU" dirty="0" smtClean="0"/>
              <a:t> </a:t>
            </a:r>
            <a:r>
              <a:rPr lang="ru-RU" dirty="0" err="1" smtClean="0"/>
              <a:t>feed</a:t>
            </a:r>
            <a:r>
              <a:rPr lang="ru-RU" dirty="0" smtClean="0"/>
              <a:t>). </a:t>
            </a:r>
            <a:r>
              <a:rPr lang="ru-RU" dirty="0" err="1" smtClean="0"/>
              <a:t>Git</a:t>
            </a:r>
            <a:r>
              <a:rPr lang="ru-RU" dirty="0" smtClean="0"/>
              <a:t> автоматически определяет и преобразует символы новой строки в зависимости от операционной системы.</a:t>
            </a:r>
          </a:p>
          <a:p>
            <a:endParaRPr lang="ru-RU" dirty="0" smtClean="0"/>
          </a:p>
          <a:p>
            <a:r>
              <a:rPr lang="ru-RU" dirty="0" smtClean="0"/>
              <a:t>2. Разделение путей: В файловых системах </a:t>
            </a:r>
            <a:r>
              <a:rPr lang="ru-RU" dirty="0" err="1" smtClean="0"/>
              <a:t>Windows</a:t>
            </a:r>
            <a:r>
              <a:rPr lang="ru-RU" dirty="0" smtClean="0"/>
              <a:t> и </a:t>
            </a:r>
            <a:r>
              <a:rPr lang="ru-RU" dirty="0" err="1" smtClean="0"/>
              <a:t>Linux</a:t>
            </a:r>
            <a:r>
              <a:rPr lang="ru-RU" dirty="0" smtClean="0"/>
              <a:t> используются разные символы для разделения путей к файлам. В </a:t>
            </a:r>
            <a:r>
              <a:rPr lang="ru-RU" dirty="0" err="1" smtClean="0"/>
              <a:t>Windows</a:t>
            </a:r>
            <a:r>
              <a:rPr lang="ru-RU" dirty="0" smtClean="0"/>
              <a:t> используется обратный слеш (\), а в </a:t>
            </a:r>
            <a:r>
              <a:rPr lang="ru-RU" dirty="0" err="1" smtClean="0"/>
              <a:t>Linux</a:t>
            </a:r>
            <a:r>
              <a:rPr lang="ru-RU" dirty="0" smtClean="0"/>
              <a:t> - прямой слеш (/). </a:t>
            </a:r>
            <a:r>
              <a:rPr lang="ru-RU" dirty="0" err="1" smtClean="0"/>
              <a:t>Git</a:t>
            </a:r>
            <a:r>
              <a:rPr lang="ru-RU" dirty="0" smtClean="0"/>
              <a:t> автоматически понимает и обрабатывает оба типа разделителей путей.</a:t>
            </a:r>
            <a:endParaRPr lang="ru-RU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 smtClean="0"/>
              <a:t>3. Разрешение исполняемых файлов: В </a:t>
            </a:r>
            <a:r>
              <a:rPr lang="ru-RU" dirty="0" err="1" smtClean="0"/>
              <a:t>Windows</a:t>
            </a:r>
            <a:r>
              <a:rPr lang="ru-RU" dirty="0" smtClean="0"/>
              <a:t> файлы с расширением .</a:t>
            </a:r>
            <a:r>
              <a:rPr lang="ru-RU" dirty="0" err="1" smtClean="0"/>
              <a:t>exe</a:t>
            </a:r>
            <a:r>
              <a:rPr lang="ru-RU" dirty="0" smtClean="0"/>
              <a:t> считаются исполняемыми, в то время как в </a:t>
            </a:r>
            <a:r>
              <a:rPr lang="ru-RU" dirty="0" err="1" smtClean="0"/>
              <a:t>Linux</a:t>
            </a:r>
            <a:r>
              <a:rPr lang="ru-RU" dirty="0" smtClean="0"/>
              <a:t> установлены права доступа к файлам, чтобы они могли быть исполнимыми. В </a:t>
            </a:r>
            <a:r>
              <a:rPr lang="ru-RU" dirty="0" err="1" smtClean="0"/>
              <a:t>Linux</a:t>
            </a:r>
            <a:r>
              <a:rPr lang="ru-RU" dirty="0" smtClean="0"/>
              <a:t> для файлов </a:t>
            </a:r>
            <a:r>
              <a:rPr lang="ru-RU" dirty="0" err="1" smtClean="0"/>
              <a:t>скриптов</a:t>
            </a:r>
            <a:r>
              <a:rPr lang="ru-RU" dirty="0" smtClean="0"/>
              <a:t> используется </a:t>
            </a:r>
            <a:r>
              <a:rPr lang="ru-RU" dirty="0" err="1" smtClean="0"/>
              <a:t>шебанг</a:t>
            </a:r>
            <a:r>
              <a:rPr lang="ru-RU" dirty="0" smtClean="0"/>
              <a:t> в начале файла, чтобы указать, какой интерпретатор должен использоваться для выполнения </a:t>
            </a:r>
            <a:r>
              <a:rPr lang="ru-RU" dirty="0" err="1" smtClean="0"/>
              <a:t>скрипта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r>
              <a:rPr lang="ru-RU" dirty="0" smtClean="0"/>
              <a:t>4. Аутентификация: </a:t>
            </a:r>
            <a:r>
              <a:rPr lang="ru-RU" dirty="0" err="1" smtClean="0"/>
              <a:t>Git</a:t>
            </a:r>
            <a:r>
              <a:rPr lang="ru-RU" dirty="0" smtClean="0"/>
              <a:t> для </a:t>
            </a:r>
            <a:r>
              <a:rPr lang="ru-RU" dirty="0" err="1" smtClean="0"/>
              <a:t>Windows</a:t>
            </a:r>
            <a:r>
              <a:rPr lang="ru-RU" dirty="0" smtClean="0"/>
              <a:t> может использовать систему аутентификации </a:t>
            </a:r>
            <a:r>
              <a:rPr lang="ru-RU" dirty="0" err="1" smtClean="0"/>
              <a:t>Windows</a:t>
            </a:r>
            <a:r>
              <a:rPr lang="ru-RU" dirty="0" smtClean="0"/>
              <a:t>, такую как NTLM или </a:t>
            </a:r>
            <a:r>
              <a:rPr lang="ru-RU" dirty="0" err="1" smtClean="0"/>
              <a:t>Kerberos</a:t>
            </a:r>
            <a:r>
              <a:rPr lang="ru-RU" dirty="0" smtClean="0"/>
              <a:t>, для работы с удаленными </a:t>
            </a:r>
            <a:r>
              <a:rPr lang="ru-RU" dirty="0" err="1" smtClean="0"/>
              <a:t>репозиториями</a:t>
            </a:r>
            <a:r>
              <a:rPr lang="ru-RU" dirty="0" smtClean="0"/>
              <a:t>. В </a:t>
            </a:r>
            <a:r>
              <a:rPr lang="ru-RU" dirty="0" err="1" smtClean="0"/>
              <a:t>Linux</a:t>
            </a:r>
            <a:r>
              <a:rPr lang="ru-RU" dirty="0" smtClean="0"/>
              <a:t> используется другой механизм аутентификации, основанный на протоколе SSH или HTTPS</a:t>
            </a:r>
            <a:r>
              <a:rPr lang="ru-RU" dirty="0" smtClean="0"/>
              <a:t>.</a:t>
            </a:r>
          </a:p>
          <a:p>
            <a:r>
              <a:rPr lang="ru-RU" dirty="0" smtClean="0"/>
              <a:t>В целом, несмотря на некоторые различия в работе между </a:t>
            </a:r>
            <a:r>
              <a:rPr lang="ru-RU" dirty="0" err="1" smtClean="0"/>
              <a:t>Git</a:t>
            </a:r>
            <a:r>
              <a:rPr lang="ru-RU" dirty="0" smtClean="0"/>
              <a:t> на </a:t>
            </a:r>
            <a:r>
              <a:rPr lang="ru-RU" dirty="0" err="1" smtClean="0"/>
              <a:t>Linux</a:t>
            </a:r>
            <a:r>
              <a:rPr lang="ru-RU" dirty="0" smtClean="0"/>
              <a:t> и </a:t>
            </a:r>
            <a:r>
              <a:rPr lang="ru-RU" dirty="0" err="1" smtClean="0"/>
              <a:t>Git</a:t>
            </a:r>
            <a:r>
              <a:rPr lang="ru-RU" dirty="0" smtClean="0"/>
              <a:t> на </a:t>
            </a:r>
            <a:r>
              <a:rPr lang="ru-RU" dirty="0" err="1" smtClean="0"/>
              <a:t>Windows</a:t>
            </a:r>
            <a:r>
              <a:rPr lang="ru-RU" dirty="0" smtClean="0"/>
              <a:t>, основные команды и функциональность </a:t>
            </a:r>
            <a:r>
              <a:rPr lang="ru-RU" dirty="0" err="1" smtClean="0"/>
              <a:t>Git</a:t>
            </a:r>
            <a:r>
              <a:rPr lang="ru-RU" dirty="0" smtClean="0"/>
              <a:t> остаются одинаковыми. Что позволяет разработчикам работать с </a:t>
            </a:r>
            <a:r>
              <a:rPr lang="ru-RU" dirty="0" err="1" smtClean="0"/>
              <a:t>репозиториями</a:t>
            </a:r>
            <a:r>
              <a:rPr lang="ru-RU" dirty="0" smtClean="0"/>
              <a:t> и ветвлениями, слияниями, </a:t>
            </a:r>
            <a:r>
              <a:rPr lang="ru-RU" dirty="0" err="1" smtClean="0"/>
              <a:t>коммитами</a:t>
            </a:r>
            <a:r>
              <a:rPr lang="ru-RU" dirty="0" smtClean="0"/>
              <a:t> и другими операциями независимо от выбранной операционной системы.</a:t>
            </a:r>
            <a:endParaRPr lang="ru-RU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Бонус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err="1" smtClean="0"/>
              <a:t>Git</a:t>
            </a:r>
            <a:r>
              <a:rPr lang="ru-RU" dirty="0" smtClean="0"/>
              <a:t> предоставляет множество командной строки и графических интерфейсов для удобного взаимодействия с </a:t>
            </a:r>
            <a:r>
              <a:rPr lang="ru-RU" dirty="0" err="1" smtClean="0"/>
              <a:t>репозиторием</a:t>
            </a:r>
            <a:r>
              <a:rPr lang="ru-RU" dirty="0" smtClean="0"/>
              <a:t> начиная с отдельных приложений и заканчивая интеграцией в </a:t>
            </a:r>
            <a:r>
              <a:rPr lang="en-US" dirty="0" smtClean="0"/>
              <a:t>IDE</a:t>
            </a:r>
            <a:r>
              <a:rPr lang="ru-RU" dirty="0" smtClean="0"/>
              <a:t>.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ru-RU" dirty="0" smtClean="0"/>
              <a:t>широко </a:t>
            </a:r>
            <a:r>
              <a:rPr lang="ru-RU" dirty="0" smtClean="0"/>
              <a:t>используется в индустрии разработки программного обеспечения для управления и отслеживания кодовой базы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Поэтому нужно начинать его изучение как можно раньше а поможет в этом </a:t>
            </a:r>
            <a:r>
              <a:rPr lang="en-US" dirty="0" err="1" smtClean="0"/>
              <a:t>Git</a:t>
            </a:r>
            <a:r>
              <a:rPr lang="en-US" dirty="0" smtClean="0"/>
              <a:t> Desktop</a:t>
            </a:r>
            <a:endParaRPr lang="ru-R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Desktop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ru-RU" dirty="0" smtClean="0"/>
          </a:p>
          <a:p>
            <a:r>
              <a:rPr lang="ru-RU" dirty="0" err="1" smtClean="0"/>
              <a:t>Git</a:t>
            </a:r>
            <a:r>
              <a:rPr lang="ru-RU" dirty="0" smtClean="0"/>
              <a:t> </a:t>
            </a:r>
            <a:r>
              <a:rPr lang="ru-RU" dirty="0" err="1" smtClean="0"/>
              <a:t>Desktop</a:t>
            </a:r>
            <a:r>
              <a:rPr lang="ru-RU" dirty="0" smtClean="0"/>
              <a:t> – это графический клиент для работы с </a:t>
            </a:r>
            <a:r>
              <a:rPr lang="ru-RU" dirty="0" err="1" smtClean="0"/>
              <a:t>Git</a:t>
            </a:r>
            <a:r>
              <a:rPr lang="ru-RU" dirty="0" smtClean="0"/>
              <a:t>, распределенной системой контроля версий. Этот клиент позволяет упростить и ускорить процесс работы с </a:t>
            </a:r>
            <a:r>
              <a:rPr lang="ru-RU" dirty="0" err="1" smtClean="0"/>
              <a:t>репозиториями</a:t>
            </a:r>
            <a:r>
              <a:rPr lang="ru-RU" dirty="0" smtClean="0"/>
              <a:t> </a:t>
            </a:r>
            <a:r>
              <a:rPr lang="ru-RU" dirty="0" err="1" smtClean="0"/>
              <a:t>Git</a:t>
            </a:r>
            <a:r>
              <a:rPr lang="ru-RU" dirty="0" smtClean="0"/>
              <a:t>, особенно для новичков и тех, кто предпочитает графический интерфейс.</a:t>
            </a:r>
          </a:p>
          <a:p>
            <a:endParaRPr lang="ru-RU" dirty="0" smtClean="0"/>
          </a:p>
          <a:p>
            <a:r>
              <a:rPr lang="ru-RU" dirty="0" err="1" smtClean="0"/>
              <a:t>Git</a:t>
            </a:r>
            <a:r>
              <a:rPr lang="ru-RU" dirty="0" smtClean="0"/>
              <a:t> </a:t>
            </a:r>
            <a:r>
              <a:rPr lang="ru-RU" dirty="0" err="1" smtClean="0"/>
              <a:t>Desktop</a:t>
            </a:r>
            <a:r>
              <a:rPr lang="ru-RU" dirty="0" smtClean="0"/>
              <a:t> является </a:t>
            </a:r>
            <a:r>
              <a:rPr lang="ru-RU" dirty="0" err="1" smtClean="0"/>
              <a:t>кросс-платформенным</a:t>
            </a:r>
            <a:r>
              <a:rPr lang="ru-RU" dirty="0" smtClean="0"/>
              <a:t> приложением, доступным для операционных систем </a:t>
            </a:r>
            <a:r>
              <a:rPr lang="ru-RU" dirty="0" err="1" smtClean="0"/>
              <a:t>Windows</a:t>
            </a:r>
            <a:r>
              <a:rPr lang="ru-RU" dirty="0" smtClean="0"/>
              <a:t> и </a:t>
            </a:r>
            <a:r>
              <a:rPr lang="ru-RU" dirty="0" err="1" smtClean="0"/>
              <a:t>macOS</a:t>
            </a:r>
            <a:r>
              <a:rPr lang="ru-RU" dirty="0" smtClean="0"/>
              <a:t>. Он предлагает пользователю удобный и простой способ использования мощных возможностей </a:t>
            </a:r>
            <a:r>
              <a:rPr lang="ru-RU" dirty="0" err="1" smtClean="0"/>
              <a:t>Git</a:t>
            </a:r>
            <a:r>
              <a:rPr lang="ru-RU" dirty="0" smtClean="0"/>
              <a:t> без необходимости использовать командную строку и команды </a:t>
            </a:r>
            <a:r>
              <a:rPr lang="ru-RU" dirty="0" err="1" smtClean="0"/>
              <a:t>Git</a:t>
            </a:r>
            <a:r>
              <a:rPr lang="ru-RU" dirty="0" smtClean="0"/>
              <a:t> напрямую.</a:t>
            </a:r>
            <a:endParaRPr lang="ru-RU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Установка</a:t>
            </a:r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Переходим на </a:t>
            </a:r>
            <a:r>
              <a:rPr lang="en-US" dirty="0" smtClean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desktop.github.com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6" name="Рисунок 5" descr="uOfR792kl-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2708920"/>
            <a:ext cx="8279904" cy="36147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Разделываемся с установщиком </a:t>
            </a:r>
          </a:p>
          <a:p>
            <a:r>
              <a:rPr lang="ru-RU" dirty="0" smtClean="0"/>
              <a:t>И видим весь функционал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ru-RU" dirty="0" smtClean="0"/>
              <a:t>в удобной упаковке </a:t>
            </a:r>
            <a:endParaRPr lang="ru-RU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B2-jqCZ0U9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87625" y="548680"/>
            <a:ext cx="7956376" cy="5832648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Содержимое 3" descr="FFwIwBuSf-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06343" y="1447800"/>
            <a:ext cx="6956863" cy="480060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Удобный </a:t>
            </a:r>
            <a:r>
              <a:rPr lang="ru-RU" dirty="0" err="1" smtClean="0"/>
              <a:t>мерж</a:t>
            </a:r>
            <a:endParaRPr lang="ru-RU" dirty="0"/>
          </a:p>
        </p:txBody>
      </p:sp>
      <p:pic>
        <p:nvPicPr>
          <p:cNvPr id="4" name="Содержимое 3" descr="d0cF0H1g6P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89457" y="1447800"/>
            <a:ext cx="6990635" cy="4800600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Конец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Так же не забываем посетить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en-US" dirty="0" smtClean="0">
                <a:hlinkClick r:id="rId2"/>
              </a:rPr>
              <a:t>https://github.com</a:t>
            </a:r>
            <a:r>
              <a:rPr lang="en-US" dirty="0" smtClean="0">
                <a:hlinkClick r:id="rId2"/>
              </a:rPr>
              <a:t>/</a:t>
            </a:r>
            <a:endParaRPr lang="ru-RU" dirty="0" smtClean="0"/>
          </a:p>
          <a:p>
            <a:r>
              <a:rPr lang="ru-RU" dirty="0" smtClean="0"/>
              <a:t>Завести там </a:t>
            </a:r>
            <a:r>
              <a:rPr lang="ru-RU" dirty="0" err="1" smtClean="0"/>
              <a:t>аккаунт</a:t>
            </a:r>
            <a:r>
              <a:rPr lang="ru-RU" dirty="0" smtClean="0"/>
              <a:t> и начать выкладывать там свои пет проекты создавая себе резюме</a:t>
            </a:r>
          </a:p>
          <a:p>
            <a:r>
              <a:rPr lang="ru-RU" dirty="0" smtClean="0"/>
              <a:t>Спасибо за внимание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Ключевая особенность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 smtClean="0"/>
              <a:t>Одной из ключевых особенностей </a:t>
            </a:r>
            <a:r>
              <a:rPr lang="ru-RU" dirty="0" err="1" smtClean="0"/>
              <a:t>Git</a:t>
            </a:r>
            <a:r>
              <a:rPr lang="ru-RU" dirty="0" smtClean="0"/>
              <a:t> является его распределенная структура. Это означает, что каждый разработчик имеет полную копию всего проекта и может работать над ним независимо от других разработчиков. Когда разработчик вносит изменения в проект, он сохраняет их локально и может делиться ими с другими разработчиками, отправляя их в удаленный </a:t>
            </a:r>
            <a:r>
              <a:rPr lang="ru-RU" dirty="0" err="1" smtClean="0"/>
              <a:t>репозиторий</a:t>
            </a:r>
            <a:r>
              <a:rPr lang="ru-RU" dirty="0" smtClean="0"/>
              <a:t>. Также каждый разработчик может получить последние изменения от других разработчиков и интегрировать их со своими изменениями.</a:t>
            </a:r>
            <a:endParaRPr lang="ru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Шереметьев Владислав 2092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4" name="Содержимое 3" descr="9e795990f6e4bb976eb7d3461989cde0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98700" y="1909762"/>
            <a:ext cx="5772150" cy="3876675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Наглядно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4" name="Содержимое 3" descr="L1iGA5XrD-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12937" y="1757362"/>
            <a:ext cx="6543675" cy="4181475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инструменты </a:t>
            </a:r>
            <a:r>
              <a:rPr lang="en-US" dirty="0" err="1" smtClean="0"/>
              <a:t>git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err="1" smtClean="0"/>
              <a:t>Git</a:t>
            </a:r>
            <a:r>
              <a:rPr lang="ru-RU" dirty="0" smtClean="0"/>
              <a:t> обладает обширным набором команд и функций для управления работой над </a:t>
            </a:r>
            <a:r>
              <a:rPr lang="ru-RU" dirty="0" smtClean="0"/>
              <a:t>проектами</a:t>
            </a:r>
            <a:r>
              <a:rPr lang="en-US" dirty="0" smtClean="0"/>
              <a:t>:</a:t>
            </a:r>
          </a:p>
          <a:p>
            <a:r>
              <a:rPr lang="en-US" dirty="0" smtClean="0"/>
              <a:t>1.</a:t>
            </a:r>
            <a:r>
              <a:rPr lang="ru-RU" dirty="0" smtClean="0"/>
              <a:t> </a:t>
            </a:r>
            <a:r>
              <a:rPr lang="ru-RU" dirty="0" err="1" smtClean="0"/>
              <a:t>Репозиторий</a:t>
            </a:r>
            <a:r>
              <a:rPr lang="ru-RU" dirty="0" smtClean="0"/>
              <a:t> (</a:t>
            </a:r>
            <a:r>
              <a:rPr lang="en-US" dirty="0" smtClean="0"/>
              <a:t>Repository)</a:t>
            </a:r>
            <a:endParaRPr lang="en-US" dirty="0" smtClean="0"/>
          </a:p>
          <a:p>
            <a:r>
              <a:rPr lang="en-US" dirty="0" smtClean="0"/>
              <a:t>2.</a:t>
            </a:r>
            <a:r>
              <a:rPr lang="ru-RU" dirty="0" smtClean="0"/>
              <a:t> </a:t>
            </a:r>
            <a:r>
              <a:rPr lang="ru-RU" dirty="0" err="1" smtClean="0"/>
              <a:t>Коммиты</a:t>
            </a:r>
            <a:r>
              <a:rPr lang="ru-RU" dirty="0" smtClean="0"/>
              <a:t> (</a:t>
            </a:r>
            <a:r>
              <a:rPr lang="en-US" dirty="0" smtClean="0"/>
              <a:t>Commits)</a:t>
            </a:r>
            <a:endParaRPr lang="en-US" dirty="0" smtClean="0"/>
          </a:p>
          <a:p>
            <a:r>
              <a:rPr lang="en-US" dirty="0" smtClean="0"/>
              <a:t>3.</a:t>
            </a:r>
            <a:r>
              <a:rPr lang="ru-RU" dirty="0" smtClean="0"/>
              <a:t> Ветки (</a:t>
            </a:r>
            <a:r>
              <a:rPr lang="en-US" dirty="0" smtClean="0"/>
              <a:t>Branches)</a:t>
            </a:r>
            <a:endParaRPr lang="en-US" dirty="0" smtClean="0"/>
          </a:p>
          <a:p>
            <a:r>
              <a:rPr lang="en-US" dirty="0" smtClean="0"/>
              <a:t>4.</a:t>
            </a:r>
            <a:r>
              <a:rPr lang="ru-RU" dirty="0" smtClean="0"/>
              <a:t> Слияние (</a:t>
            </a:r>
            <a:r>
              <a:rPr lang="en-US" dirty="0" smtClean="0"/>
              <a:t>Merge)</a:t>
            </a:r>
            <a:endParaRPr lang="en-US" dirty="0" smtClean="0"/>
          </a:p>
          <a:p>
            <a:r>
              <a:rPr lang="en-US" dirty="0" smtClean="0"/>
              <a:t>5.</a:t>
            </a:r>
            <a:r>
              <a:rPr lang="ru-RU" dirty="0" smtClean="0"/>
              <a:t> Ветвление (</a:t>
            </a:r>
            <a:r>
              <a:rPr lang="en-US" dirty="0" smtClean="0"/>
              <a:t>Branching)</a:t>
            </a:r>
            <a:endParaRPr lang="en-US" dirty="0" smtClean="0"/>
          </a:p>
          <a:p>
            <a:r>
              <a:rPr lang="en-US" dirty="0" smtClean="0"/>
              <a:t>6.</a:t>
            </a:r>
            <a:r>
              <a:rPr lang="ru-RU" dirty="0" smtClean="0"/>
              <a:t> Удаленный </a:t>
            </a:r>
            <a:r>
              <a:rPr lang="ru-RU" dirty="0" err="1" smtClean="0"/>
              <a:t>репозиторий</a:t>
            </a:r>
            <a:endParaRPr lang="en-US" dirty="0" smtClean="0"/>
          </a:p>
          <a:p>
            <a:r>
              <a:rPr lang="en-US" dirty="0" smtClean="0"/>
              <a:t>7.</a:t>
            </a:r>
            <a:r>
              <a:rPr lang="ru-RU" dirty="0" smtClean="0"/>
              <a:t> Клонирование (</a:t>
            </a:r>
            <a:r>
              <a:rPr lang="en-US" dirty="0" smtClean="0"/>
              <a:t>Cloning)</a:t>
            </a:r>
            <a:endParaRPr lang="en-US" dirty="0" smtClean="0"/>
          </a:p>
          <a:p>
            <a:r>
              <a:rPr lang="en-US" dirty="0" smtClean="0"/>
              <a:t>8. Pull request</a:t>
            </a:r>
            <a:endParaRPr lang="en-US" dirty="0" smtClean="0"/>
          </a:p>
          <a:p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Репозиторий</a:t>
            </a:r>
            <a:r>
              <a:rPr lang="ru-RU" dirty="0" smtClean="0"/>
              <a:t> (</a:t>
            </a:r>
            <a:r>
              <a:rPr lang="en-US" dirty="0" smtClean="0"/>
              <a:t>Repository)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 err="1" smtClean="0"/>
              <a:t>Репозиторий</a:t>
            </a:r>
            <a:r>
              <a:rPr lang="ru-RU" dirty="0" smtClean="0"/>
              <a:t> (</a:t>
            </a:r>
            <a:r>
              <a:rPr lang="ru-RU" dirty="0" err="1" smtClean="0"/>
              <a:t>Repository</a:t>
            </a:r>
            <a:r>
              <a:rPr lang="ru-RU" dirty="0" smtClean="0"/>
              <a:t>): Хранилище всех версий кода и связанной с ним истории изменений. </a:t>
            </a:r>
            <a:r>
              <a:rPr lang="ru-RU" dirty="0" err="1" smtClean="0"/>
              <a:t>Репозиторий</a:t>
            </a:r>
            <a:r>
              <a:rPr lang="ru-RU" dirty="0" smtClean="0"/>
              <a:t> может быть локальным (созданным на вашем компьютере) или удаленным (размещенным на сервере</a:t>
            </a:r>
            <a:r>
              <a:rPr lang="ru-RU" dirty="0" smtClean="0"/>
              <a:t>).</a:t>
            </a:r>
          </a:p>
          <a:p>
            <a:r>
              <a:rPr lang="ru-RU" dirty="0" err="1" smtClean="0"/>
              <a:t>Репозиторий</a:t>
            </a:r>
            <a:r>
              <a:rPr lang="ru-RU" dirty="0" smtClean="0"/>
              <a:t> </a:t>
            </a:r>
            <a:r>
              <a:rPr lang="ru-RU" dirty="0" err="1" smtClean="0"/>
              <a:t>Git</a:t>
            </a:r>
            <a:r>
              <a:rPr lang="ru-RU" dirty="0" smtClean="0"/>
              <a:t> позволяет разработчикам работать параллельно, управлять конфликтами, возвращаться к предыдущим версиям проекта и многое другое. Важным аспектом </a:t>
            </a:r>
            <a:r>
              <a:rPr lang="ru-RU" dirty="0" err="1" smtClean="0"/>
              <a:t>Git</a:t>
            </a:r>
            <a:r>
              <a:rPr lang="ru-RU" dirty="0" smtClean="0"/>
              <a:t> является его распределенная модель, что делает его эффективным при работе в условиях быстроразвивающихся проектов и совместной разработке</a:t>
            </a:r>
            <a:r>
              <a:rPr lang="ru-RU" dirty="0" smtClean="0"/>
              <a:t>.</a:t>
            </a:r>
          </a:p>
          <a:p>
            <a:r>
              <a:rPr lang="ru-RU" dirty="0" smtClean="0"/>
              <a:t>Как создать</a:t>
            </a:r>
            <a:r>
              <a:rPr lang="en-US" dirty="0" smtClean="0"/>
              <a:t>: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smtClean="0"/>
              <a:t>init </a:t>
            </a:r>
            <a:r>
              <a:rPr lang="ru-RU" dirty="0" smtClean="0"/>
              <a:t>или </a:t>
            </a:r>
            <a:r>
              <a:rPr lang="en-US" dirty="0" err="1" smtClean="0"/>
              <a:t>git</a:t>
            </a:r>
            <a:r>
              <a:rPr lang="en-US" dirty="0" smtClean="0"/>
              <a:t> remote add origin &lt;URL&gt;</a:t>
            </a:r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Коммиты</a:t>
            </a:r>
            <a:r>
              <a:rPr lang="ru-RU" dirty="0" smtClean="0"/>
              <a:t> (</a:t>
            </a:r>
            <a:r>
              <a:rPr lang="en-US" dirty="0" smtClean="0"/>
              <a:t>Commits)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ru-RU" dirty="0" err="1" smtClean="0"/>
              <a:t>Коммит</a:t>
            </a:r>
            <a:r>
              <a:rPr lang="ru-RU" dirty="0" smtClean="0"/>
              <a:t> в </a:t>
            </a:r>
            <a:r>
              <a:rPr lang="ru-RU" dirty="0" err="1" smtClean="0"/>
              <a:t>Git</a:t>
            </a:r>
            <a:r>
              <a:rPr lang="ru-RU" dirty="0" smtClean="0"/>
              <a:t> - это основной элемент истории изменений проекта. Каждый </a:t>
            </a:r>
            <a:r>
              <a:rPr lang="ru-RU" dirty="0" err="1" smtClean="0"/>
              <a:t>коммит</a:t>
            </a:r>
            <a:r>
              <a:rPr lang="ru-RU" dirty="0" smtClean="0"/>
              <a:t> представляет собой сохраненное состояние проекта в определенный момент времени. </a:t>
            </a:r>
            <a:r>
              <a:rPr lang="ru-RU" dirty="0" err="1" smtClean="0"/>
              <a:t>Коммиты</a:t>
            </a:r>
            <a:r>
              <a:rPr lang="ru-RU" dirty="0" smtClean="0"/>
              <a:t> используются для записи и отслеживания изменений файлов в </a:t>
            </a:r>
            <a:r>
              <a:rPr lang="ru-RU" dirty="0" err="1" smtClean="0"/>
              <a:t>репозитории</a:t>
            </a:r>
            <a:r>
              <a:rPr lang="ru-RU" dirty="0" smtClean="0"/>
              <a:t>.</a:t>
            </a:r>
          </a:p>
          <a:p>
            <a:r>
              <a:rPr lang="ru-RU" dirty="0" smtClean="0"/>
              <a:t>В процессе работы с </a:t>
            </a:r>
            <a:r>
              <a:rPr lang="ru-RU" dirty="0" err="1" smtClean="0"/>
              <a:t>Git</a:t>
            </a:r>
            <a:r>
              <a:rPr lang="ru-RU" dirty="0" smtClean="0"/>
              <a:t> вы создаете </a:t>
            </a:r>
            <a:r>
              <a:rPr lang="ru-RU" dirty="0" err="1" smtClean="0"/>
              <a:t>коммиты</a:t>
            </a:r>
            <a:r>
              <a:rPr lang="ru-RU" dirty="0" smtClean="0"/>
              <a:t>, чтобы сохранить изменения, которые вы вносите в проект. Каждый </a:t>
            </a:r>
            <a:r>
              <a:rPr lang="ru-RU" dirty="0" err="1" smtClean="0"/>
              <a:t>коммит</a:t>
            </a:r>
            <a:r>
              <a:rPr lang="ru-RU" dirty="0" smtClean="0"/>
              <a:t> содержит информацию о текущем состоянии файлов, включая созданные, измененные и удаленные файлы</a:t>
            </a:r>
            <a:r>
              <a:rPr lang="ru-RU" dirty="0" smtClean="0"/>
              <a:t>.</a:t>
            </a:r>
          </a:p>
          <a:p>
            <a:r>
              <a:rPr lang="ru-RU" dirty="0" smtClean="0"/>
              <a:t>При создании </a:t>
            </a:r>
            <a:r>
              <a:rPr lang="ru-RU" dirty="0" err="1" smtClean="0"/>
              <a:t>коммита</a:t>
            </a:r>
            <a:r>
              <a:rPr lang="ru-RU" dirty="0" smtClean="0"/>
              <a:t> вы можете добавить сообщение, которое описывает внесенные изменения. Это сообщение помогает другим разработчикам или вам самим понять цель и содержание </a:t>
            </a:r>
            <a:r>
              <a:rPr lang="ru-RU" dirty="0" err="1" smtClean="0"/>
              <a:t>коммита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r>
              <a:rPr lang="ru-RU" dirty="0" err="1" smtClean="0"/>
              <a:t>Коммиты</a:t>
            </a:r>
            <a:r>
              <a:rPr lang="ru-RU" dirty="0" smtClean="0"/>
              <a:t> в </a:t>
            </a:r>
            <a:r>
              <a:rPr lang="ru-RU" dirty="0" err="1" smtClean="0"/>
              <a:t>Git</a:t>
            </a:r>
            <a:r>
              <a:rPr lang="ru-RU" dirty="0" smtClean="0"/>
              <a:t> также являются неизменяемыми. Это означает, что вы не можете изменить </a:t>
            </a:r>
            <a:r>
              <a:rPr lang="ru-RU" dirty="0" err="1" smtClean="0"/>
              <a:t>коммит</a:t>
            </a:r>
            <a:r>
              <a:rPr lang="ru-RU" dirty="0" smtClean="0"/>
              <a:t> после его создания. Если вам нужно внести изменения, вы можете создать новый </a:t>
            </a:r>
            <a:r>
              <a:rPr lang="ru-RU" dirty="0" err="1" smtClean="0"/>
              <a:t>коммит</a:t>
            </a:r>
            <a:r>
              <a:rPr lang="ru-RU" dirty="0" smtClean="0"/>
              <a:t>, который отражает ваши изменения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r>
              <a:rPr lang="ru-RU" dirty="0" err="1" smtClean="0"/>
              <a:t>Коммиты</a:t>
            </a:r>
            <a:r>
              <a:rPr lang="ru-RU" dirty="0" smtClean="0"/>
              <a:t> играют важную роль в совместной работе над проектами с использованием </a:t>
            </a:r>
            <a:r>
              <a:rPr lang="ru-RU" dirty="0" err="1" smtClean="0"/>
              <a:t>Git</a:t>
            </a:r>
            <a:r>
              <a:rPr lang="ru-RU" dirty="0" smtClean="0"/>
              <a:t>. Они позволяют отслеживать изменения, вносимые каждым участником команды, и позволяют откатываться к предыдущим версиям проекта в случае необходимости</a:t>
            </a:r>
            <a:r>
              <a:rPr lang="ru-RU" dirty="0" smtClean="0"/>
              <a:t>.</a:t>
            </a:r>
          </a:p>
          <a:p>
            <a:r>
              <a:rPr lang="ru-RU" dirty="0" smtClean="0"/>
              <a:t>Как создать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 err="1" smtClean="0"/>
              <a:t>git</a:t>
            </a:r>
            <a:r>
              <a:rPr lang="ru-RU" dirty="0" smtClean="0"/>
              <a:t> </a:t>
            </a:r>
            <a:r>
              <a:rPr lang="ru-RU" dirty="0" err="1" smtClean="0"/>
              <a:t>commit</a:t>
            </a:r>
            <a:r>
              <a:rPr lang="ru-RU" dirty="0" smtClean="0"/>
              <a:t> -</a:t>
            </a:r>
            <a:r>
              <a:rPr lang="ru-RU" dirty="0" err="1" smtClean="0"/>
              <a:t>m</a:t>
            </a:r>
            <a:r>
              <a:rPr lang="ru-RU" dirty="0" smtClean="0"/>
              <a:t> 'Сообщение </a:t>
            </a:r>
            <a:r>
              <a:rPr lang="ru-RU" dirty="0" err="1" smtClean="0"/>
              <a:t>комита</a:t>
            </a:r>
            <a:r>
              <a:rPr lang="en-US" dirty="0" smtClean="0"/>
              <a:t>’</a:t>
            </a:r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Ветки (</a:t>
            </a:r>
            <a:r>
              <a:rPr lang="en-US" dirty="0" smtClean="0"/>
              <a:t>Branches)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Ветки в системе контроля версий </a:t>
            </a:r>
            <a:r>
              <a:rPr lang="ru-RU" dirty="0" err="1" smtClean="0"/>
              <a:t>Git</a:t>
            </a:r>
            <a:r>
              <a:rPr lang="ru-RU" dirty="0" smtClean="0"/>
              <a:t> представляют собой параллельные линии разработки, которые позволяют создавать отдельные версии проекта и работать над ними независимо друг от друга. Ветки позволяют разработчикам добавлять, изменять и удалять файлы в проекте без влияния на основную ветку, называемую "мастер" (или "</a:t>
            </a:r>
            <a:r>
              <a:rPr lang="ru-RU" dirty="0" err="1" smtClean="0"/>
              <a:t>main</a:t>
            </a:r>
            <a:r>
              <a:rPr lang="ru-RU" dirty="0" smtClean="0"/>
              <a:t>" в новых версиях </a:t>
            </a:r>
            <a:r>
              <a:rPr lang="ru-RU" dirty="0" err="1" smtClean="0"/>
              <a:t>Git</a:t>
            </a:r>
            <a:r>
              <a:rPr lang="ru-RU" dirty="0" smtClean="0"/>
              <a:t>).</a:t>
            </a:r>
            <a:endParaRPr lang="en-US" dirty="0" smtClean="0"/>
          </a:p>
          <a:p>
            <a:r>
              <a:rPr lang="ru-RU" dirty="0" smtClean="0"/>
              <a:t>Создание новой ветки</a:t>
            </a:r>
            <a:r>
              <a:rPr lang="ru-RU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branch &lt;</a:t>
            </a:r>
            <a:r>
              <a:rPr lang="ru-RU" dirty="0" smtClean="0"/>
              <a:t>имя ветки</a:t>
            </a:r>
            <a:r>
              <a:rPr lang="ru-RU" dirty="0" smtClean="0"/>
              <a:t>&gt;</a:t>
            </a:r>
            <a:endParaRPr lang="en-US" dirty="0" smtClean="0"/>
          </a:p>
          <a:p>
            <a:r>
              <a:rPr lang="ru-RU" dirty="0" smtClean="0"/>
              <a:t>Переключение между ветками</a:t>
            </a:r>
            <a:r>
              <a:rPr lang="ru-RU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checkout &lt;</a:t>
            </a:r>
            <a:r>
              <a:rPr lang="ru-RU" dirty="0" smtClean="0"/>
              <a:t>имя ветки</a:t>
            </a:r>
            <a:r>
              <a:rPr lang="ru-RU" dirty="0" smtClean="0"/>
              <a:t>&gt;</a:t>
            </a:r>
          </a:p>
          <a:p>
            <a:r>
              <a:rPr lang="ru-RU" dirty="0" smtClean="0"/>
              <a:t>Слияние веток</a:t>
            </a:r>
            <a:r>
              <a:rPr lang="ru-RU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merge &lt;</a:t>
            </a:r>
            <a:r>
              <a:rPr lang="ru-RU" dirty="0" smtClean="0"/>
              <a:t>имя ветки</a:t>
            </a:r>
            <a:r>
              <a:rPr lang="ru-RU" dirty="0" smtClean="0"/>
              <a:t>&gt;</a:t>
            </a:r>
          </a:p>
          <a:p>
            <a:r>
              <a:rPr lang="ru-RU" dirty="0" smtClean="0"/>
              <a:t>Удаление веток</a:t>
            </a:r>
            <a:r>
              <a:rPr lang="ru-RU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branch -d &lt;</a:t>
            </a:r>
            <a:r>
              <a:rPr lang="ru-RU" dirty="0" smtClean="0"/>
              <a:t>имя ветки&gt;</a:t>
            </a:r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Опять ветки</a:t>
            </a:r>
            <a:r>
              <a:rPr lang="ru-RU" dirty="0" smtClean="0">
                <a:sym typeface="Wingdings" pitchFamily="2" charset="2"/>
              </a:rPr>
              <a:t>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Слияние (</a:t>
            </a:r>
            <a:r>
              <a:rPr lang="ru-RU" dirty="0" err="1" smtClean="0"/>
              <a:t>merge</a:t>
            </a:r>
            <a:r>
              <a:rPr lang="ru-RU" dirty="0" smtClean="0"/>
              <a:t>) в </a:t>
            </a:r>
            <a:r>
              <a:rPr lang="ru-RU" dirty="0" err="1" smtClean="0"/>
              <a:t>Git</a:t>
            </a:r>
            <a:r>
              <a:rPr lang="ru-RU" dirty="0" smtClean="0"/>
              <a:t> - это процесс объединения двух или более веток в одну. Оно позволяет объединить изменения, внесенные в разные ветки, чтобы создать новую составленную версию проекта.</a:t>
            </a:r>
          </a:p>
          <a:p>
            <a:endParaRPr lang="ru-RU" dirty="0" smtClean="0"/>
          </a:p>
          <a:p>
            <a:r>
              <a:rPr lang="ru-RU" dirty="0" smtClean="0"/>
              <a:t>Когда вы сливаете ветки, </a:t>
            </a:r>
            <a:r>
              <a:rPr lang="ru-RU" dirty="0" err="1" smtClean="0"/>
              <a:t>Git</a:t>
            </a:r>
            <a:r>
              <a:rPr lang="ru-RU" dirty="0" smtClean="0"/>
              <a:t> использует информацию о </a:t>
            </a:r>
            <a:r>
              <a:rPr lang="ru-RU" dirty="0" err="1" smtClean="0"/>
              <a:t>коммитах</a:t>
            </a:r>
            <a:r>
              <a:rPr lang="ru-RU" dirty="0" smtClean="0"/>
              <a:t>, чтобы определить, какие изменения должны быть объединены и в каком порядке. </a:t>
            </a:r>
            <a:r>
              <a:rPr lang="ru-RU" dirty="0" err="1" smtClean="0"/>
              <a:t>Git</a:t>
            </a:r>
            <a:r>
              <a:rPr lang="ru-RU" dirty="0" smtClean="0"/>
              <a:t> может объединить изменения автоматически, если они не конфликтуют друг с другом, или же создать "конфликты слияния", которые требуют ручного разрешения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лнцестояние">
  <a:themeElements>
    <a:clrScheme name="Солнцестояние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Солнцестояние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Солнцестояни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77</TotalTime>
  <Words>1881</Words>
  <Application>Microsoft Office PowerPoint</Application>
  <PresentationFormat>Экран (4:3)</PresentationFormat>
  <Paragraphs>113</Paragraphs>
  <Slides>30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1" baseType="lpstr">
      <vt:lpstr>Солнцестояние</vt:lpstr>
      <vt:lpstr>Что такое git?</vt:lpstr>
      <vt:lpstr>Определение</vt:lpstr>
      <vt:lpstr>Ключевая особенность</vt:lpstr>
      <vt:lpstr>Наглядно:</vt:lpstr>
      <vt:lpstr>Основные инструменты git</vt:lpstr>
      <vt:lpstr>Репозиторий (Repository)</vt:lpstr>
      <vt:lpstr>Коммиты (Commits)</vt:lpstr>
      <vt:lpstr>Ветки (Branches)</vt:lpstr>
      <vt:lpstr>Опять ветки</vt:lpstr>
      <vt:lpstr>Наглядный пример мержа:</vt:lpstr>
      <vt:lpstr>Вилка(Fork)</vt:lpstr>
      <vt:lpstr>Клонирование репозитория в Git</vt:lpstr>
      <vt:lpstr>Pull request</vt:lpstr>
      <vt:lpstr>Пример pull request</vt:lpstr>
      <vt:lpstr>Установка</vt:lpstr>
      <vt:lpstr>Установка сиквел</vt:lpstr>
      <vt:lpstr>Установка последний сезон</vt:lpstr>
      <vt:lpstr>Слайд 18</vt:lpstr>
      <vt:lpstr>Отличия от Linux</vt:lpstr>
      <vt:lpstr>Примеры отличий</vt:lpstr>
      <vt:lpstr>Слайд 21</vt:lpstr>
      <vt:lpstr>Бонус</vt:lpstr>
      <vt:lpstr>Git Desktop</vt:lpstr>
      <vt:lpstr>Установка</vt:lpstr>
      <vt:lpstr>Слайд 25</vt:lpstr>
      <vt:lpstr>Слайд 26</vt:lpstr>
      <vt:lpstr>Слайд 27</vt:lpstr>
      <vt:lpstr>Удобный мерж</vt:lpstr>
      <vt:lpstr>Конец</vt:lpstr>
      <vt:lpstr>Шереметьев Владислав 2092: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Что такое git?</dc:title>
  <dc:creator>Тарас Лютый</dc:creator>
  <cp:lastModifiedBy>Тарас Лютый</cp:lastModifiedBy>
  <cp:revision>17</cp:revision>
  <dcterms:created xsi:type="dcterms:W3CDTF">2023-09-07T17:52:38Z</dcterms:created>
  <dcterms:modified xsi:type="dcterms:W3CDTF">2023-09-07T19:20:29Z</dcterms:modified>
</cp:coreProperties>
</file>